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3" r:id="rId10"/>
    <p:sldId id="266" r:id="rId11"/>
    <p:sldId id="268" r:id="rId12"/>
    <p:sldId id="275" r:id="rId13"/>
    <p:sldId id="270" r:id="rId14"/>
    <p:sldId id="271" r:id="rId15"/>
    <p:sldId id="269" r:id="rId16"/>
    <p:sldId id="276" r:id="rId17"/>
    <p:sldId id="273" r:id="rId18"/>
    <p:sldId id="272" r:id="rId19"/>
    <p:sldId id="274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>
        <p:scale>
          <a:sx n="52" d="100"/>
          <a:sy n="52" d="100"/>
        </p:scale>
        <p:origin x="638" y="1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AE01F1-CEDB-4226-A12B-6FFD668C6CBD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CC294AE-FC65-4AB4-9B77-35F99E43A997}">
      <dgm:prSet/>
      <dgm:spPr/>
      <dgm:t>
        <a:bodyPr/>
        <a:lstStyle/>
        <a:p>
          <a:r>
            <a:rPr lang="en-US"/>
            <a:t>The BBC micro:bit is a pocket-sized computer</a:t>
          </a:r>
        </a:p>
      </dgm:t>
    </dgm:pt>
    <dgm:pt modelId="{E5CB9896-1101-4A1F-98CA-C85094F8AC80}" type="parTrans" cxnId="{77AC2F5B-572C-4C44-80CC-A89DF387C8C5}">
      <dgm:prSet/>
      <dgm:spPr/>
      <dgm:t>
        <a:bodyPr/>
        <a:lstStyle/>
        <a:p>
          <a:endParaRPr lang="en-US"/>
        </a:p>
      </dgm:t>
    </dgm:pt>
    <dgm:pt modelId="{B3FE10FB-DBDF-4F5C-B317-024D1D6B5B41}" type="sibTrans" cxnId="{77AC2F5B-572C-4C44-80CC-A89DF387C8C5}">
      <dgm:prSet/>
      <dgm:spPr/>
      <dgm:t>
        <a:bodyPr/>
        <a:lstStyle/>
        <a:p>
          <a:endParaRPr lang="en-US"/>
        </a:p>
      </dgm:t>
    </dgm:pt>
    <dgm:pt modelId="{0F56C3D8-F5EC-40DF-9C24-D1A795D77DC1}">
      <dgm:prSet/>
      <dgm:spPr/>
      <dgm:t>
        <a:bodyPr/>
        <a:lstStyle/>
        <a:p>
          <a:r>
            <a:rPr lang="en-US"/>
            <a:t>It helps students see how SW and HW work together</a:t>
          </a:r>
        </a:p>
      </dgm:t>
    </dgm:pt>
    <dgm:pt modelId="{9DA7D8AD-2489-4B10-84D7-86BD78FB42AB}" type="parTrans" cxnId="{5C9CB396-8894-4A3A-B695-7936322A5C24}">
      <dgm:prSet/>
      <dgm:spPr/>
      <dgm:t>
        <a:bodyPr/>
        <a:lstStyle/>
        <a:p>
          <a:endParaRPr lang="en-US"/>
        </a:p>
      </dgm:t>
    </dgm:pt>
    <dgm:pt modelId="{BDDCF86D-A7C0-47DB-935D-2BB1A58C2658}" type="sibTrans" cxnId="{5C9CB396-8894-4A3A-B695-7936322A5C24}">
      <dgm:prSet/>
      <dgm:spPr/>
      <dgm:t>
        <a:bodyPr/>
        <a:lstStyle/>
        <a:p>
          <a:endParaRPr lang="en-US"/>
        </a:p>
      </dgm:t>
    </dgm:pt>
    <dgm:pt modelId="{E5C7B68B-3700-4A22-B386-97847953F90A}">
      <dgm:prSet/>
      <dgm:spPr/>
      <dgm:t>
        <a:bodyPr/>
        <a:lstStyle/>
        <a:p>
          <a:r>
            <a:rPr lang="en-US"/>
            <a:t>It is programmable</a:t>
          </a:r>
        </a:p>
      </dgm:t>
    </dgm:pt>
    <dgm:pt modelId="{ECDF3CA0-6EF8-48BD-AC39-D6CD53D0F279}" type="parTrans" cxnId="{53B7FD5A-AEB0-404E-AD96-6A10C254911E}">
      <dgm:prSet/>
      <dgm:spPr/>
      <dgm:t>
        <a:bodyPr/>
        <a:lstStyle/>
        <a:p>
          <a:endParaRPr lang="en-US"/>
        </a:p>
      </dgm:t>
    </dgm:pt>
    <dgm:pt modelId="{8285E757-C368-4246-9A7B-AA0EFD13C74F}" type="sibTrans" cxnId="{53B7FD5A-AEB0-404E-AD96-6A10C254911E}">
      <dgm:prSet/>
      <dgm:spPr/>
      <dgm:t>
        <a:bodyPr/>
        <a:lstStyle/>
        <a:p>
          <a:endParaRPr lang="en-US"/>
        </a:p>
      </dgm:t>
    </dgm:pt>
    <dgm:pt modelId="{93ACADE4-8D44-42FC-8610-3105084887C8}">
      <dgm:prSet/>
      <dgm:spPr/>
      <dgm:t>
        <a:bodyPr/>
        <a:lstStyle/>
        <a:p>
          <a:r>
            <a:rPr lang="en-US"/>
            <a:t>LED light display</a:t>
          </a:r>
        </a:p>
      </dgm:t>
    </dgm:pt>
    <dgm:pt modelId="{CB1497B5-009C-4E02-9D3E-EF91EBAA303B}" type="parTrans" cxnId="{E64F631D-A591-4E82-BF41-E7299311A398}">
      <dgm:prSet/>
      <dgm:spPr/>
      <dgm:t>
        <a:bodyPr/>
        <a:lstStyle/>
        <a:p>
          <a:endParaRPr lang="en-US"/>
        </a:p>
      </dgm:t>
    </dgm:pt>
    <dgm:pt modelId="{971E3780-484D-4A43-83C2-97B6CC10A78D}" type="sibTrans" cxnId="{E64F631D-A591-4E82-BF41-E7299311A398}">
      <dgm:prSet/>
      <dgm:spPr/>
      <dgm:t>
        <a:bodyPr/>
        <a:lstStyle/>
        <a:p>
          <a:endParaRPr lang="en-US"/>
        </a:p>
      </dgm:t>
    </dgm:pt>
    <dgm:pt modelId="{C4833764-A14A-46A2-8438-E1134322E117}">
      <dgm:prSet/>
      <dgm:spPr/>
      <dgm:t>
        <a:bodyPr/>
        <a:lstStyle/>
        <a:p>
          <a:r>
            <a:rPr lang="en-US"/>
            <a:t>Buttons</a:t>
          </a:r>
        </a:p>
      </dgm:t>
    </dgm:pt>
    <dgm:pt modelId="{66A00C63-C3CA-4061-BB71-F3613646BC8F}" type="parTrans" cxnId="{BD1EBAF1-7688-4DBC-B539-CE4F8A1E2BA6}">
      <dgm:prSet/>
      <dgm:spPr/>
      <dgm:t>
        <a:bodyPr/>
        <a:lstStyle/>
        <a:p>
          <a:endParaRPr lang="en-US"/>
        </a:p>
      </dgm:t>
    </dgm:pt>
    <dgm:pt modelId="{FF1FEEB0-7942-4FB8-BFC1-AE3121630173}" type="sibTrans" cxnId="{BD1EBAF1-7688-4DBC-B539-CE4F8A1E2BA6}">
      <dgm:prSet/>
      <dgm:spPr/>
      <dgm:t>
        <a:bodyPr/>
        <a:lstStyle/>
        <a:p>
          <a:endParaRPr lang="en-US"/>
        </a:p>
      </dgm:t>
    </dgm:pt>
    <dgm:pt modelId="{BB4CA02F-CEE5-4BD4-BCD5-E36ACB5A4FBF}">
      <dgm:prSet/>
      <dgm:spPr/>
      <dgm:t>
        <a:bodyPr/>
        <a:lstStyle/>
        <a:p>
          <a:r>
            <a:rPr lang="en-US"/>
            <a:t>Sensors</a:t>
          </a:r>
        </a:p>
      </dgm:t>
    </dgm:pt>
    <dgm:pt modelId="{18C4B197-A1C1-44DE-9ACB-F9B9B82646EC}" type="parTrans" cxnId="{A2C60BF6-E4A8-4DE1-BD46-8E0B57D8800D}">
      <dgm:prSet/>
      <dgm:spPr/>
      <dgm:t>
        <a:bodyPr/>
        <a:lstStyle/>
        <a:p>
          <a:endParaRPr lang="en-US"/>
        </a:p>
      </dgm:t>
    </dgm:pt>
    <dgm:pt modelId="{11565A7A-9D3D-4BE9-916A-65944F50E8D2}" type="sibTrans" cxnId="{A2C60BF6-E4A8-4DE1-BD46-8E0B57D8800D}">
      <dgm:prSet/>
      <dgm:spPr/>
      <dgm:t>
        <a:bodyPr/>
        <a:lstStyle/>
        <a:p>
          <a:endParaRPr lang="en-US"/>
        </a:p>
      </dgm:t>
    </dgm:pt>
    <dgm:pt modelId="{0C92CDAF-01FF-4ABC-9367-B3E41AD11C36}">
      <dgm:prSet/>
      <dgm:spPr/>
      <dgm:t>
        <a:bodyPr/>
        <a:lstStyle/>
        <a:p>
          <a:r>
            <a:rPr lang="en-US"/>
            <a:t>i/o features</a:t>
          </a:r>
        </a:p>
      </dgm:t>
    </dgm:pt>
    <dgm:pt modelId="{67056760-28B0-49A1-B74A-272A5640EDAB}" type="parTrans" cxnId="{DE275B4C-A5E5-4869-A415-89E8B761DD3A}">
      <dgm:prSet/>
      <dgm:spPr/>
      <dgm:t>
        <a:bodyPr/>
        <a:lstStyle/>
        <a:p>
          <a:endParaRPr lang="en-US"/>
        </a:p>
      </dgm:t>
    </dgm:pt>
    <dgm:pt modelId="{48BB82F7-3D75-43AB-B5D6-13407E52A185}" type="sibTrans" cxnId="{DE275B4C-A5E5-4869-A415-89E8B761DD3A}">
      <dgm:prSet/>
      <dgm:spPr/>
      <dgm:t>
        <a:bodyPr/>
        <a:lstStyle/>
        <a:p>
          <a:endParaRPr lang="en-US"/>
        </a:p>
      </dgm:t>
    </dgm:pt>
    <dgm:pt modelId="{2F034B26-BAC4-4B5D-9A26-DCB2E6E8178E}" type="pres">
      <dgm:prSet presAssocID="{DCAE01F1-CEDB-4226-A12B-6FFD668C6CBD}" presName="diagram" presStyleCnt="0">
        <dgm:presLayoutVars>
          <dgm:dir/>
          <dgm:resizeHandles val="exact"/>
        </dgm:presLayoutVars>
      </dgm:prSet>
      <dgm:spPr/>
    </dgm:pt>
    <dgm:pt modelId="{D5F66996-81A3-4B46-B9E8-8348A55E6DD4}" type="pres">
      <dgm:prSet presAssocID="{DCC294AE-FC65-4AB4-9B77-35F99E43A997}" presName="node" presStyleLbl="node1" presStyleIdx="0" presStyleCnt="7">
        <dgm:presLayoutVars>
          <dgm:bulletEnabled val="1"/>
        </dgm:presLayoutVars>
      </dgm:prSet>
      <dgm:spPr/>
    </dgm:pt>
    <dgm:pt modelId="{8459B94C-A408-4936-A137-467492EF587C}" type="pres">
      <dgm:prSet presAssocID="{B3FE10FB-DBDF-4F5C-B317-024D1D6B5B41}" presName="sibTrans" presStyleCnt="0"/>
      <dgm:spPr/>
    </dgm:pt>
    <dgm:pt modelId="{2D5E4084-43F4-4A0B-A487-E296E62944C5}" type="pres">
      <dgm:prSet presAssocID="{0F56C3D8-F5EC-40DF-9C24-D1A795D77DC1}" presName="node" presStyleLbl="node1" presStyleIdx="1" presStyleCnt="7">
        <dgm:presLayoutVars>
          <dgm:bulletEnabled val="1"/>
        </dgm:presLayoutVars>
      </dgm:prSet>
      <dgm:spPr/>
    </dgm:pt>
    <dgm:pt modelId="{6F664970-BBAF-4B0E-9388-AC34AFD26549}" type="pres">
      <dgm:prSet presAssocID="{BDDCF86D-A7C0-47DB-935D-2BB1A58C2658}" presName="sibTrans" presStyleCnt="0"/>
      <dgm:spPr/>
    </dgm:pt>
    <dgm:pt modelId="{A0376A0D-F7ED-4BB6-98E7-DEB80BF37CA0}" type="pres">
      <dgm:prSet presAssocID="{E5C7B68B-3700-4A22-B386-97847953F90A}" presName="node" presStyleLbl="node1" presStyleIdx="2" presStyleCnt="7">
        <dgm:presLayoutVars>
          <dgm:bulletEnabled val="1"/>
        </dgm:presLayoutVars>
      </dgm:prSet>
      <dgm:spPr/>
    </dgm:pt>
    <dgm:pt modelId="{8E20B134-4084-4BE9-86AB-E9AFD86AED27}" type="pres">
      <dgm:prSet presAssocID="{8285E757-C368-4246-9A7B-AA0EFD13C74F}" presName="sibTrans" presStyleCnt="0"/>
      <dgm:spPr/>
    </dgm:pt>
    <dgm:pt modelId="{D5B92E8E-71DB-4B5D-8A10-112339DD1F0F}" type="pres">
      <dgm:prSet presAssocID="{93ACADE4-8D44-42FC-8610-3105084887C8}" presName="node" presStyleLbl="node1" presStyleIdx="3" presStyleCnt="7">
        <dgm:presLayoutVars>
          <dgm:bulletEnabled val="1"/>
        </dgm:presLayoutVars>
      </dgm:prSet>
      <dgm:spPr/>
    </dgm:pt>
    <dgm:pt modelId="{3495A3C9-C9A7-49F2-8A91-302736BD9B7B}" type="pres">
      <dgm:prSet presAssocID="{971E3780-484D-4A43-83C2-97B6CC10A78D}" presName="sibTrans" presStyleCnt="0"/>
      <dgm:spPr/>
    </dgm:pt>
    <dgm:pt modelId="{077C9B47-EB2E-4299-BBBB-D0344115D8FE}" type="pres">
      <dgm:prSet presAssocID="{C4833764-A14A-46A2-8438-E1134322E117}" presName="node" presStyleLbl="node1" presStyleIdx="4" presStyleCnt="7">
        <dgm:presLayoutVars>
          <dgm:bulletEnabled val="1"/>
        </dgm:presLayoutVars>
      </dgm:prSet>
      <dgm:spPr/>
    </dgm:pt>
    <dgm:pt modelId="{DD59B2BD-265D-40AC-A2D2-CFF0F5ACD957}" type="pres">
      <dgm:prSet presAssocID="{FF1FEEB0-7942-4FB8-BFC1-AE3121630173}" presName="sibTrans" presStyleCnt="0"/>
      <dgm:spPr/>
    </dgm:pt>
    <dgm:pt modelId="{93EBEC4D-4495-4232-B73F-616251C313B2}" type="pres">
      <dgm:prSet presAssocID="{BB4CA02F-CEE5-4BD4-BCD5-E36ACB5A4FBF}" presName="node" presStyleLbl="node1" presStyleIdx="5" presStyleCnt="7">
        <dgm:presLayoutVars>
          <dgm:bulletEnabled val="1"/>
        </dgm:presLayoutVars>
      </dgm:prSet>
      <dgm:spPr/>
    </dgm:pt>
    <dgm:pt modelId="{E994750E-148C-48B1-A59C-FF28A14FA4F7}" type="pres">
      <dgm:prSet presAssocID="{11565A7A-9D3D-4BE9-916A-65944F50E8D2}" presName="sibTrans" presStyleCnt="0"/>
      <dgm:spPr/>
    </dgm:pt>
    <dgm:pt modelId="{91914AAA-1EA4-400A-A6E4-60C642A22E08}" type="pres">
      <dgm:prSet presAssocID="{0C92CDAF-01FF-4ABC-9367-B3E41AD11C36}" presName="node" presStyleLbl="node1" presStyleIdx="6" presStyleCnt="7">
        <dgm:presLayoutVars>
          <dgm:bulletEnabled val="1"/>
        </dgm:presLayoutVars>
      </dgm:prSet>
      <dgm:spPr/>
    </dgm:pt>
  </dgm:ptLst>
  <dgm:cxnLst>
    <dgm:cxn modelId="{D1810D0B-BBFF-4F43-8206-C209D78090BD}" type="presOf" srcId="{E5C7B68B-3700-4A22-B386-97847953F90A}" destId="{A0376A0D-F7ED-4BB6-98E7-DEB80BF37CA0}" srcOrd="0" destOrd="0" presId="urn:microsoft.com/office/officeart/2005/8/layout/default"/>
    <dgm:cxn modelId="{E64F631D-A591-4E82-BF41-E7299311A398}" srcId="{DCAE01F1-CEDB-4226-A12B-6FFD668C6CBD}" destId="{93ACADE4-8D44-42FC-8610-3105084887C8}" srcOrd="3" destOrd="0" parTransId="{CB1497B5-009C-4E02-9D3E-EF91EBAA303B}" sibTransId="{971E3780-484D-4A43-83C2-97B6CC10A78D}"/>
    <dgm:cxn modelId="{77AC2F5B-572C-4C44-80CC-A89DF387C8C5}" srcId="{DCAE01F1-CEDB-4226-A12B-6FFD668C6CBD}" destId="{DCC294AE-FC65-4AB4-9B77-35F99E43A997}" srcOrd="0" destOrd="0" parTransId="{E5CB9896-1101-4A1F-98CA-C85094F8AC80}" sibTransId="{B3FE10FB-DBDF-4F5C-B317-024D1D6B5B41}"/>
    <dgm:cxn modelId="{43F49864-9D71-41A5-9F76-5CA1F66540F5}" type="presOf" srcId="{DCC294AE-FC65-4AB4-9B77-35F99E43A997}" destId="{D5F66996-81A3-4B46-B9E8-8348A55E6DD4}" srcOrd="0" destOrd="0" presId="urn:microsoft.com/office/officeart/2005/8/layout/default"/>
    <dgm:cxn modelId="{0036E644-2CED-4721-A499-EE31E839B717}" type="presOf" srcId="{BB4CA02F-CEE5-4BD4-BCD5-E36ACB5A4FBF}" destId="{93EBEC4D-4495-4232-B73F-616251C313B2}" srcOrd="0" destOrd="0" presId="urn:microsoft.com/office/officeart/2005/8/layout/default"/>
    <dgm:cxn modelId="{DE275B4C-A5E5-4869-A415-89E8B761DD3A}" srcId="{DCAE01F1-CEDB-4226-A12B-6FFD668C6CBD}" destId="{0C92CDAF-01FF-4ABC-9367-B3E41AD11C36}" srcOrd="6" destOrd="0" parTransId="{67056760-28B0-49A1-B74A-272A5640EDAB}" sibTransId="{48BB82F7-3D75-43AB-B5D6-13407E52A185}"/>
    <dgm:cxn modelId="{25109350-73EA-4919-B029-EE237EF978F7}" type="presOf" srcId="{DCAE01F1-CEDB-4226-A12B-6FFD668C6CBD}" destId="{2F034B26-BAC4-4B5D-9A26-DCB2E6E8178E}" srcOrd="0" destOrd="0" presId="urn:microsoft.com/office/officeart/2005/8/layout/default"/>
    <dgm:cxn modelId="{53B7FD5A-AEB0-404E-AD96-6A10C254911E}" srcId="{DCAE01F1-CEDB-4226-A12B-6FFD668C6CBD}" destId="{E5C7B68B-3700-4A22-B386-97847953F90A}" srcOrd="2" destOrd="0" parTransId="{ECDF3CA0-6EF8-48BD-AC39-D6CD53D0F279}" sibTransId="{8285E757-C368-4246-9A7B-AA0EFD13C74F}"/>
    <dgm:cxn modelId="{0A8BA886-649A-455C-AF76-FE50CBEE0925}" type="presOf" srcId="{0F56C3D8-F5EC-40DF-9C24-D1A795D77DC1}" destId="{2D5E4084-43F4-4A0B-A487-E296E62944C5}" srcOrd="0" destOrd="0" presId="urn:microsoft.com/office/officeart/2005/8/layout/default"/>
    <dgm:cxn modelId="{8827AA8C-4236-403F-98EF-C4D5EDB82EB6}" type="presOf" srcId="{C4833764-A14A-46A2-8438-E1134322E117}" destId="{077C9B47-EB2E-4299-BBBB-D0344115D8FE}" srcOrd="0" destOrd="0" presId="urn:microsoft.com/office/officeart/2005/8/layout/default"/>
    <dgm:cxn modelId="{5C9CB396-8894-4A3A-B695-7936322A5C24}" srcId="{DCAE01F1-CEDB-4226-A12B-6FFD668C6CBD}" destId="{0F56C3D8-F5EC-40DF-9C24-D1A795D77DC1}" srcOrd="1" destOrd="0" parTransId="{9DA7D8AD-2489-4B10-84D7-86BD78FB42AB}" sibTransId="{BDDCF86D-A7C0-47DB-935D-2BB1A58C2658}"/>
    <dgm:cxn modelId="{6CCC769A-C335-49E7-871E-AF9A6890C8B6}" type="presOf" srcId="{0C92CDAF-01FF-4ABC-9367-B3E41AD11C36}" destId="{91914AAA-1EA4-400A-A6E4-60C642A22E08}" srcOrd="0" destOrd="0" presId="urn:microsoft.com/office/officeart/2005/8/layout/default"/>
    <dgm:cxn modelId="{8370D4AC-E87B-420B-905D-B21752CAE32D}" type="presOf" srcId="{93ACADE4-8D44-42FC-8610-3105084887C8}" destId="{D5B92E8E-71DB-4B5D-8A10-112339DD1F0F}" srcOrd="0" destOrd="0" presId="urn:microsoft.com/office/officeart/2005/8/layout/default"/>
    <dgm:cxn modelId="{BD1EBAF1-7688-4DBC-B539-CE4F8A1E2BA6}" srcId="{DCAE01F1-CEDB-4226-A12B-6FFD668C6CBD}" destId="{C4833764-A14A-46A2-8438-E1134322E117}" srcOrd="4" destOrd="0" parTransId="{66A00C63-C3CA-4061-BB71-F3613646BC8F}" sibTransId="{FF1FEEB0-7942-4FB8-BFC1-AE3121630173}"/>
    <dgm:cxn modelId="{A2C60BF6-E4A8-4DE1-BD46-8E0B57D8800D}" srcId="{DCAE01F1-CEDB-4226-A12B-6FFD668C6CBD}" destId="{BB4CA02F-CEE5-4BD4-BCD5-E36ACB5A4FBF}" srcOrd="5" destOrd="0" parTransId="{18C4B197-A1C1-44DE-9ACB-F9B9B82646EC}" sibTransId="{11565A7A-9D3D-4BE9-916A-65944F50E8D2}"/>
    <dgm:cxn modelId="{28D9A43D-030F-43CD-984A-34A97DA0BEE8}" type="presParOf" srcId="{2F034B26-BAC4-4B5D-9A26-DCB2E6E8178E}" destId="{D5F66996-81A3-4B46-B9E8-8348A55E6DD4}" srcOrd="0" destOrd="0" presId="urn:microsoft.com/office/officeart/2005/8/layout/default"/>
    <dgm:cxn modelId="{0079956C-AE72-45A9-9A29-0446543CCB44}" type="presParOf" srcId="{2F034B26-BAC4-4B5D-9A26-DCB2E6E8178E}" destId="{8459B94C-A408-4936-A137-467492EF587C}" srcOrd="1" destOrd="0" presId="urn:microsoft.com/office/officeart/2005/8/layout/default"/>
    <dgm:cxn modelId="{14A73D4E-88EF-476A-AD4E-AD8DF69F2A30}" type="presParOf" srcId="{2F034B26-BAC4-4B5D-9A26-DCB2E6E8178E}" destId="{2D5E4084-43F4-4A0B-A487-E296E62944C5}" srcOrd="2" destOrd="0" presId="urn:microsoft.com/office/officeart/2005/8/layout/default"/>
    <dgm:cxn modelId="{92636002-43B5-4F8C-96AF-1A1AD78658C9}" type="presParOf" srcId="{2F034B26-BAC4-4B5D-9A26-DCB2E6E8178E}" destId="{6F664970-BBAF-4B0E-9388-AC34AFD26549}" srcOrd="3" destOrd="0" presId="urn:microsoft.com/office/officeart/2005/8/layout/default"/>
    <dgm:cxn modelId="{55835F2C-F6E5-41AD-A167-B410617C9047}" type="presParOf" srcId="{2F034B26-BAC4-4B5D-9A26-DCB2E6E8178E}" destId="{A0376A0D-F7ED-4BB6-98E7-DEB80BF37CA0}" srcOrd="4" destOrd="0" presId="urn:microsoft.com/office/officeart/2005/8/layout/default"/>
    <dgm:cxn modelId="{26141AC2-638A-4F5F-9FAC-D88242C8E9E5}" type="presParOf" srcId="{2F034B26-BAC4-4B5D-9A26-DCB2E6E8178E}" destId="{8E20B134-4084-4BE9-86AB-E9AFD86AED27}" srcOrd="5" destOrd="0" presId="urn:microsoft.com/office/officeart/2005/8/layout/default"/>
    <dgm:cxn modelId="{D3823AE0-005E-47ED-8DEA-C590DA393CFE}" type="presParOf" srcId="{2F034B26-BAC4-4B5D-9A26-DCB2E6E8178E}" destId="{D5B92E8E-71DB-4B5D-8A10-112339DD1F0F}" srcOrd="6" destOrd="0" presId="urn:microsoft.com/office/officeart/2005/8/layout/default"/>
    <dgm:cxn modelId="{078C3C75-8925-46D5-A7CB-0252039B47C4}" type="presParOf" srcId="{2F034B26-BAC4-4B5D-9A26-DCB2E6E8178E}" destId="{3495A3C9-C9A7-49F2-8A91-302736BD9B7B}" srcOrd="7" destOrd="0" presId="urn:microsoft.com/office/officeart/2005/8/layout/default"/>
    <dgm:cxn modelId="{BD844F1B-97FF-49EB-9A73-11210749CD58}" type="presParOf" srcId="{2F034B26-BAC4-4B5D-9A26-DCB2E6E8178E}" destId="{077C9B47-EB2E-4299-BBBB-D0344115D8FE}" srcOrd="8" destOrd="0" presId="urn:microsoft.com/office/officeart/2005/8/layout/default"/>
    <dgm:cxn modelId="{26193556-4B6F-4BD1-8C55-BB692018A3F3}" type="presParOf" srcId="{2F034B26-BAC4-4B5D-9A26-DCB2E6E8178E}" destId="{DD59B2BD-265D-40AC-A2D2-CFF0F5ACD957}" srcOrd="9" destOrd="0" presId="urn:microsoft.com/office/officeart/2005/8/layout/default"/>
    <dgm:cxn modelId="{F2118B0D-8D64-46D2-946A-FA4E171A1610}" type="presParOf" srcId="{2F034B26-BAC4-4B5D-9A26-DCB2E6E8178E}" destId="{93EBEC4D-4495-4232-B73F-616251C313B2}" srcOrd="10" destOrd="0" presId="urn:microsoft.com/office/officeart/2005/8/layout/default"/>
    <dgm:cxn modelId="{13F39999-A776-4CF8-804C-5C31C064F503}" type="presParOf" srcId="{2F034B26-BAC4-4B5D-9A26-DCB2E6E8178E}" destId="{E994750E-148C-48B1-A59C-FF28A14FA4F7}" srcOrd="11" destOrd="0" presId="urn:microsoft.com/office/officeart/2005/8/layout/default"/>
    <dgm:cxn modelId="{5F5BF79A-37D2-4703-AD38-FACDC38BBF51}" type="presParOf" srcId="{2F034B26-BAC4-4B5D-9A26-DCB2E6E8178E}" destId="{91914AAA-1EA4-400A-A6E4-60C642A22E0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66996-81A3-4B46-B9E8-8348A55E6DD4}">
      <dsp:nvSpPr>
        <dsp:cNvPr id="0" name=""/>
        <dsp:cNvSpPr/>
      </dsp:nvSpPr>
      <dsp:spPr>
        <a:xfrm>
          <a:off x="2902" y="295883"/>
          <a:ext cx="2302370" cy="13814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BBC micro:bit is a pocket-sized computer</a:t>
          </a:r>
        </a:p>
      </dsp:txBody>
      <dsp:txXfrm>
        <a:off x="2902" y="295883"/>
        <a:ext cx="2302370" cy="1381422"/>
      </dsp:txXfrm>
    </dsp:sp>
    <dsp:sp modelId="{2D5E4084-43F4-4A0B-A487-E296E62944C5}">
      <dsp:nvSpPr>
        <dsp:cNvPr id="0" name=""/>
        <dsp:cNvSpPr/>
      </dsp:nvSpPr>
      <dsp:spPr>
        <a:xfrm>
          <a:off x="2535510" y="295883"/>
          <a:ext cx="2302370" cy="13814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 helps students see how SW and HW work together</a:t>
          </a:r>
        </a:p>
      </dsp:txBody>
      <dsp:txXfrm>
        <a:off x="2535510" y="295883"/>
        <a:ext cx="2302370" cy="1381422"/>
      </dsp:txXfrm>
    </dsp:sp>
    <dsp:sp modelId="{A0376A0D-F7ED-4BB6-98E7-DEB80BF37CA0}">
      <dsp:nvSpPr>
        <dsp:cNvPr id="0" name=""/>
        <dsp:cNvSpPr/>
      </dsp:nvSpPr>
      <dsp:spPr>
        <a:xfrm>
          <a:off x="5068118" y="295883"/>
          <a:ext cx="2302370" cy="138142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 is programmable</a:t>
          </a:r>
        </a:p>
      </dsp:txBody>
      <dsp:txXfrm>
        <a:off x="5068118" y="295883"/>
        <a:ext cx="2302370" cy="1381422"/>
      </dsp:txXfrm>
    </dsp:sp>
    <dsp:sp modelId="{D5B92E8E-71DB-4B5D-8A10-112339DD1F0F}">
      <dsp:nvSpPr>
        <dsp:cNvPr id="0" name=""/>
        <dsp:cNvSpPr/>
      </dsp:nvSpPr>
      <dsp:spPr>
        <a:xfrm>
          <a:off x="7600725" y="295883"/>
          <a:ext cx="2302370" cy="138142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LED light display</a:t>
          </a:r>
        </a:p>
      </dsp:txBody>
      <dsp:txXfrm>
        <a:off x="7600725" y="295883"/>
        <a:ext cx="2302370" cy="1381422"/>
      </dsp:txXfrm>
    </dsp:sp>
    <dsp:sp modelId="{077C9B47-EB2E-4299-BBBB-D0344115D8FE}">
      <dsp:nvSpPr>
        <dsp:cNvPr id="0" name=""/>
        <dsp:cNvSpPr/>
      </dsp:nvSpPr>
      <dsp:spPr>
        <a:xfrm>
          <a:off x="1269206" y="1907543"/>
          <a:ext cx="2302370" cy="13814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Buttons</a:t>
          </a:r>
        </a:p>
      </dsp:txBody>
      <dsp:txXfrm>
        <a:off x="1269206" y="1907543"/>
        <a:ext cx="2302370" cy="1381422"/>
      </dsp:txXfrm>
    </dsp:sp>
    <dsp:sp modelId="{93EBEC4D-4495-4232-B73F-616251C313B2}">
      <dsp:nvSpPr>
        <dsp:cNvPr id="0" name=""/>
        <dsp:cNvSpPr/>
      </dsp:nvSpPr>
      <dsp:spPr>
        <a:xfrm>
          <a:off x="3801814" y="1907543"/>
          <a:ext cx="2302370" cy="13814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Sensors</a:t>
          </a:r>
        </a:p>
      </dsp:txBody>
      <dsp:txXfrm>
        <a:off x="3801814" y="1907543"/>
        <a:ext cx="2302370" cy="1381422"/>
      </dsp:txXfrm>
    </dsp:sp>
    <dsp:sp modelId="{91914AAA-1EA4-400A-A6E4-60C642A22E08}">
      <dsp:nvSpPr>
        <dsp:cNvPr id="0" name=""/>
        <dsp:cNvSpPr/>
      </dsp:nvSpPr>
      <dsp:spPr>
        <a:xfrm>
          <a:off x="6334422" y="1907543"/>
          <a:ext cx="2302370" cy="13814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i/o features</a:t>
          </a:r>
        </a:p>
      </dsp:txBody>
      <dsp:txXfrm>
        <a:off x="6334422" y="1907543"/>
        <a:ext cx="2302370" cy="1381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0E0-5047-4D30-BC14-CEE8DB804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micro:bit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4F333-09F9-4FF4-BFCB-F268D46AE2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Blink a led</a:t>
            </a:r>
          </a:p>
          <a:p>
            <a:pPr algn="ctr"/>
            <a:r>
              <a:rPr lang="en-US" sz="3200" dirty="0"/>
              <a:t>Cindy stenger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2008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131E5-FB1C-4292-BABE-BEFE8A92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2810482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rgbClr val="FFFFFF"/>
                </a:solidFill>
              </a:rPr>
              <a:t>Next download your program to your micro:bit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chemeClr val="accent4"/>
                </a:solidFill>
              </a:rPr>
              <a:t>Click download</a:t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FDC14E-C7EE-459F-8BBB-EED89AF0D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3126659"/>
            <a:ext cx="2862444" cy="3080130"/>
          </a:xfrm>
        </p:spPr>
        <p:txBody>
          <a:bodyPr>
            <a:normAutofit/>
          </a:bodyPr>
          <a:lstStyle/>
          <a:p>
            <a:r>
              <a:rPr lang="en-US" dirty="0"/>
              <a:t>Find file on your computer (explorer downloads)</a:t>
            </a:r>
          </a:p>
          <a:p>
            <a:r>
              <a:rPr lang="en-US" dirty="0"/>
              <a:t>Right click</a:t>
            </a:r>
          </a:p>
          <a:p>
            <a:r>
              <a:rPr lang="en-US" dirty="0"/>
              <a:t>Send to MICROBIT(D:)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769BE-D9C2-4A6F-8A33-628917784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283" y="604807"/>
            <a:ext cx="6844045" cy="2771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FDDCC-0680-4959-9164-9D5EE370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29" y="3549650"/>
            <a:ext cx="4938188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29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44C66-5AAD-4410-8D4C-1B16DD558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621" y="604684"/>
            <a:ext cx="5105841" cy="5427406"/>
          </a:xfrm>
        </p:spPr>
        <p:txBody>
          <a:bodyPr/>
          <a:lstStyle/>
          <a:p>
            <a:r>
              <a:rPr lang="en-US" dirty="0"/>
              <a:t>Once you have sent your code to the micro:bit, you need to connect to your LED.</a:t>
            </a:r>
          </a:p>
          <a:p>
            <a:r>
              <a:rPr lang="en-US" dirty="0"/>
              <a:t>This is an overview show of where we are headed.</a:t>
            </a:r>
          </a:p>
          <a:p>
            <a:r>
              <a:rPr lang="en-US" dirty="0"/>
              <a:t>You will use an edge connector.</a:t>
            </a:r>
          </a:p>
          <a:p>
            <a:r>
              <a:rPr lang="en-US" dirty="0"/>
              <a:t>But notice how you are connecting the LED to PIN 0 </a:t>
            </a:r>
          </a:p>
          <a:p>
            <a:r>
              <a:rPr lang="en-US" dirty="0"/>
              <a:t>Completing the circuit</a:t>
            </a:r>
          </a:p>
          <a:p>
            <a:r>
              <a:rPr lang="en-US" dirty="0"/>
              <a:t>grounding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90A09-FC4C-4648-ABC3-65DD427D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537" y="409677"/>
            <a:ext cx="5105842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8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B6937-34E7-4C2E-9F2E-FE6DB2C95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This is where we are going</a:t>
            </a:r>
          </a:p>
        </p:txBody>
      </p:sp>
      <p:sp>
        <p:nvSpPr>
          <p:cNvPr id="74" name="Content Placeholder 8">
            <a:extLst>
              <a:ext uri="{FF2B5EF4-FFF2-40B4-BE49-F238E27FC236}">
                <a16:creationId xmlns:a16="http://schemas.microsoft.com/office/drawing/2014/main" id="{48B474AB-DD76-44BE-B0A1-E4D3D2F3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Attach your edge connector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Grab your breadboard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Grab 2 wires that are male/female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 resistor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An LED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7772323-ADA0-466C-A396-BBB98C83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860231"/>
            <a:ext cx="6844045" cy="513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23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147878-A53B-46F9-A97D-EC7CD53C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Edge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B1AF-EDEC-445E-BD54-A926ACE61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An easy way to connect to hardware.</a:t>
            </a:r>
          </a:p>
          <a:p>
            <a:r>
              <a:rPr lang="en-US" sz="3200" dirty="0">
                <a:solidFill>
                  <a:srgbClr val="FFFFFF"/>
                </a:solidFill>
              </a:rPr>
              <a:t>Insert the edge connector as show.</a:t>
            </a: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049801-EE9F-4F22-B06F-F5F14AC7B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922" y="273292"/>
            <a:ext cx="5877027" cy="64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36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15C30-0131-43AD-83E5-1C22DBA8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74" y="235743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Edge connector pinout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A800ADC-E0AF-4CBC-B848-D22C82404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270874"/>
            <a:ext cx="6844045" cy="43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96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C006-D0FA-4F2C-8641-0792FCE5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65C95-9FD4-4F54-82FF-F424FEF2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BA222-319D-48E6-8F26-91E569589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534" y="2249487"/>
            <a:ext cx="5519924" cy="3541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B8442-BDA3-4EB0-BDDE-C88211483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47" y="2249487"/>
            <a:ext cx="5564855" cy="35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8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20BA45-1C3F-4138-A250-6650C1254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310" y="754966"/>
            <a:ext cx="7374193" cy="5530643"/>
          </a:xfrm>
        </p:spPr>
      </p:pic>
    </p:spTree>
    <p:extLst>
      <p:ext uri="{BB962C8B-B14F-4D97-AF65-F5344CB8AC3E}">
        <p14:creationId xmlns:p14="http://schemas.microsoft.com/office/powerpoint/2010/main" val="415178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603E-9A61-4A79-A735-C1D34351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to blink a led with buttons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D683-CCC0-4D73-88B3-94952F2DB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8" y="1710812"/>
            <a:ext cx="10412362" cy="4528669"/>
          </a:xfrm>
        </p:spPr>
        <p:txBody>
          <a:bodyPr>
            <a:normAutofit/>
          </a:bodyPr>
          <a:lstStyle/>
          <a:p>
            <a:r>
              <a:rPr lang="en-US" dirty="0"/>
              <a:t>New project. Drag start to trash</a:t>
            </a:r>
          </a:p>
          <a:p>
            <a:r>
              <a:rPr lang="en-US" dirty="0"/>
              <a:t>Go to the Input drawer and grab </a:t>
            </a:r>
          </a:p>
          <a:p>
            <a:pPr marL="457200" lvl="1" indent="0">
              <a:buNone/>
            </a:pPr>
            <a:r>
              <a:rPr lang="en-US" sz="2400" dirty="0"/>
              <a:t>On button A pressed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Duplicate for </a:t>
            </a:r>
          </a:p>
          <a:p>
            <a:pPr marL="0" indent="0">
              <a:buNone/>
            </a:pPr>
            <a:r>
              <a:rPr lang="en-US" dirty="0"/>
              <a:t>	On button B pressed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79C42-442E-474C-BCDB-38B36869C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42" y="2097088"/>
            <a:ext cx="5094969" cy="36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6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FE3011-4657-408A-A238-9131A784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88" y="2286430"/>
            <a:ext cx="3201907" cy="1479059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Block Program to use button a and b to blink led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F4E30-F07A-4624-8944-86327A630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2494247"/>
            <a:ext cx="6844045" cy="18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24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31E5-FB1C-4292-BABE-BEFE8A92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281048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To load your program to your micro:bit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Click download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FDC14E-C7EE-459F-8BBB-EED89AF0D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3126659"/>
            <a:ext cx="2862444" cy="3080130"/>
          </a:xfrm>
        </p:spPr>
        <p:txBody>
          <a:bodyPr>
            <a:normAutofit/>
          </a:bodyPr>
          <a:lstStyle/>
          <a:p>
            <a:r>
              <a:rPr lang="en-US" dirty="0"/>
              <a:t>Find file on your computer (explorer downloads)</a:t>
            </a:r>
          </a:p>
          <a:p>
            <a:r>
              <a:rPr lang="en-US" dirty="0"/>
              <a:t>Right click</a:t>
            </a:r>
          </a:p>
          <a:p>
            <a:r>
              <a:rPr lang="en-US" dirty="0"/>
              <a:t>Send to MICROBIT(D:)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0769BE-D9C2-4A6F-8A33-628917784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004" y="659415"/>
            <a:ext cx="6844045" cy="2771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B0F436-55EE-495A-9D24-C1F8E8425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83" y="3664219"/>
            <a:ext cx="4516597" cy="292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DFDEB-C7EE-4C47-9B77-85EEB23A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Review of micro:bit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B8914D-472E-490C-A5AF-502466FEC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070412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256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AE50-3123-4212-A205-64631D66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716" y="618518"/>
            <a:ext cx="11474245" cy="1478570"/>
          </a:xfrm>
        </p:spPr>
        <p:txBody>
          <a:bodyPr/>
          <a:lstStyle/>
          <a:p>
            <a:r>
              <a:rPr lang="en-US" dirty="0"/>
              <a:t>Use button a to turn on and button b to turn off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84C938E-B00A-47FF-8093-F82DEB6C2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161" y="1749099"/>
            <a:ext cx="6258489" cy="4693865"/>
          </a:xfrm>
        </p:spPr>
      </p:pic>
    </p:spTree>
    <p:extLst>
      <p:ext uri="{BB962C8B-B14F-4D97-AF65-F5344CB8AC3E}">
        <p14:creationId xmlns:p14="http://schemas.microsoft.com/office/powerpoint/2010/main" val="122301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5E475C-8980-42DE-94DE-71CAE2E7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473" y="24726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Input/processor/output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F60645BE-5626-4E09-ABB5-924BBB2566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56" r="11524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DA586-CEDF-40F6-A39E-ED4CF367B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1816101"/>
            <a:ext cx="6494379" cy="440531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The micro:bit helps you understand how computers work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Input devise – buttons on micro:bit  (keyboard on laptop)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Processor – takes input information and makes something happen on output – like blink a LED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Output devise – Blink a LED  on micro:bit  (printer or computer display on laptop)</a:t>
            </a: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8368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28C74C-61B3-4817-9764-BD323A4B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Liberation Serif"/>
              </a:rPr>
              <a:t>Problem statement: </a:t>
            </a:r>
            <a:br>
              <a:rPr lang="en-US" b="0" i="0" dirty="0">
                <a:effectLst/>
              </a:rPr>
            </a:br>
            <a:endParaRPr 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203D-F2F6-4351-BC97-CE70AF6D6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r>
              <a:rPr lang="en-US" sz="3200" b="0" i="0" dirty="0">
                <a:effectLst/>
                <a:latin typeface="Liberation Serif"/>
              </a:rPr>
              <a:t>Make a circuit and create a program that will blink a LED on and off. The LED should be on for one half of a second and then off for one half of a second. The LED will blink continuously until the micro:bit is turned off. </a:t>
            </a:r>
            <a:endParaRPr lang="en-US" sz="3200" b="0" i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9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B5ED-9FDB-4C50-85FD-8E54A10E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i="0" dirty="0">
                <a:effectLst/>
                <a:latin typeface="Liberation Serif"/>
              </a:rPr>
              <a:t>Program design: </a:t>
            </a:r>
            <a:br>
              <a:rPr lang="en-US" b="0" i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45EC-98C6-4FBA-B6CE-A276527F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2800" b="0" i="0" dirty="0">
                <a:effectLst/>
                <a:latin typeface="Liberation Serif"/>
              </a:rPr>
              <a:t>We need to perform four tasks in our program based on the problem statement. </a:t>
            </a:r>
            <a:endParaRPr lang="en-US" sz="2800" b="0" i="0" dirty="0">
              <a:effectLst/>
            </a:endParaRPr>
          </a:p>
          <a:p>
            <a:pPr lvl="1" fontAlgn="base"/>
            <a:r>
              <a:rPr lang="en-US" sz="2400" b="0" i="0" dirty="0">
                <a:effectLst/>
                <a:latin typeface="Liberation Serif"/>
              </a:rPr>
              <a:t>#1 Turn the LED on </a:t>
            </a:r>
            <a:endParaRPr lang="en-US" sz="2400" b="0" i="0" dirty="0">
              <a:effectLst/>
            </a:endParaRPr>
          </a:p>
          <a:p>
            <a:pPr lvl="1" fontAlgn="base"/>
            <a:r>
              <a:rPr lang="en-US" sz="2400" b="0" i="0" dirty="0">
                <a:effectLst/>
                <a:latin typeface="Liberation Serif"/>
              </a:rPr>
              <a:t>#2 Wait one half of a second </a:t>
            </a:r>
            <a:endParaRPr lang="en-US" sz="2400" b="0" i="0" dirty="0">
              <a:effectLst/>
            </a:endParaRPr>
          </a:p>
          <a:p>
            <a:pPr lvl="1" fontAlgn="base"/>
            <a:r>
              <a:rPr lang="en-US" sz="2400" b="0" i="0" dirty="0">
                <a:effectLst/>
                <a:latin typeface="Liberation Serif"/>
              </a:rPr>
              <a:t>#3 Turn the LED off </a:t>
            </a:r>
            <a:endParaRPr lang="en-US" sz="2400" b="0" i="0" dirty="0">
              <a:effectLst/>
            </a:endParaRPr>
          </a:p>
          <a:p>
            <a:pPr lvl="1" fontAlgn="base"/>
            <a:r>
              <a:rPr lang="en-US" sz="2400" b="0" i="0" dirty="0">
                <a:effectLst/>
                <a:latin typeface="Liberation Serif"/>
              </a:rPr>
              <a:t>#4 Wait one half of a second </a:t>
            </a:r>
            <a:endParaRPr lang="en-US" sz="2400" b="0" i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0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8A7DA9-28A6-4F34-A631-E9110008A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Flowchart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E1E974-9036-4947-AC88-8F49998B4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This is our overall plan.</a:t>
            </a:r>
          </a:p>
          <a:p>
            <a:r>
              <a:rPr lang="en-US" sz="3200" dirty="0">
                <a:solidFill>
                  <a:srgbClr val="FFFFFF"/>
                </a:solidFill>
              </a:rPr>
              <a:t>Next, we will write it as code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409BB1-38DC-400E-9356-934D50F3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214" y="643467"/>
            <a:ext cx="4133172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25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123425-C3D6-4E6A-8895-6B97895CB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746125"/>
            <a:ext cx="2862444" cy="546066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This is where you go to write your program.</a:t>
            </a:r>
          </a:p>
          <a:p>
            <a:pPr marL="0" indent="0">
              <a:buNone/>
            </a:pPr>
            <a:r>
              <a:rPr lang="en-US" sz="3200" dirty="0">
                <a:effectLst/>
              </a:rPr>
              <a:t>MakeCode</a:t>
            </a:r>
            <a:br>
              <a:rPr lang="en-US" sz="3200" dirty="0">
                <a:effectLst/>
              </a:rPr>
            </a:br>
            <a:r>
              <a:rPr lang="en-US" sz="1600" dirty="0">
                <a:effectLst/>
                <a:hlinkClick r:id="rId3"/>
              </a:rPr>
              <a:t>https://makecode.microbit.org</a:t>
            </a:r>
            <a:endParaRPr lang="en-US" sz="1600" dirty="0">
              <a:effectLst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effectLst/>
              </a:rPr>
              <a:t>Click on New Project</a:t>
            </a:r>
          </a:p>
          <a:p>
            <a:endParaRPr lang="en-US" sz="32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EF5E209-15AE-4F6E-B291-5590A65B9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78" y="1031332"/>
            <a:ext cx="6844045" cy="47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92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603E-9A61-4A79-A735-C1D34351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implement flowchart in block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D683-CCC0-4D73-88B3-94952F2DB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8" y="1710813"/>
            <a:ext cx="10118263" cy="4080388"/>
          </a:xfrm>
        </p:spPr>
        <p:txBody>
          <a:bodyPr>
            <a:normAutofit/>
          </a:bodyPr>
          <a:lstStyle/>
          <a:p>
            <a:r>
              <a:rPr lang="en-US" dirty="0"/>
              <a:t>Drag start to trash</a:t>
            </a:r>
          </a:p>
          <a:p>
            <a:r>
              <a:rPr lang="en-US" dirty="0"/>
              <a:t>Go to the advanced drawer and find PINS and grab 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Digital write pin P0 to 0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Next</a:t>
            </a:r>
          </a:p>
          <a:p>
            <a:r>
              <a:rPr lang="en-US" dirty="0"/>
              <a:t>Go to the basic drawer to get a </a:t>
            </a:r>
            <a:r>
              <a:rPr lang="en-US" dirty="0">
                <a:solidFill>
                  <a:schemeClr val="tx2"/>
                </a:solidFill>
              </a:rPr>
              <a:t>pause</a:t>
            </a:r>
            <a:r>
              <a:rPr lang="en-US" dirty="0"/>
              <a:t>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2C541-586B-444B-9B49-A3D0B1AF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589" y="2756307"/>
            <a:ext cx="4419983" cy="2049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F262F-CB14-4268-8F9E-4DE6CF1DF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5147187"/>
            <a:ext cx="1691787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364F-6E43-4587-8FB7-44267901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200" dirty="0">
                <a:latin typeface="Liberation Serif"/>
              </a:rPr>
              <a:t>This is your program!</a:t>
            </a:r>
            <a:br>
              <a:rPr lang="en-US" sz="2200" b="0" i="0" dirty="0">
                <a:effectLst/>
              </a:rPr>
            </a:br>
            <a:endParaRPr lang="en-US" sz="2200" dirty="0"/>
          </a:p>
        </p:txBody>
      </p:sp>
      <p:sp>
        <p:nvSpPr>
          <p:cNvPr id="52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85C63-F275-4ADF-892C-C3739F5E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979" y="2249487"/>
            <a:ext cx="1499065" cy="4577297"/>
          </a:xfrm>
          <a:prstGeom prst="rect">
            <a:avLst/>
          </a:prstGeom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3218F5-21F3-4DD1-92B9-CB161114C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90" y="1395032"/>
            <a:ext cx="6214977" cy="430387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3AFFEE-8E6F-4A44-89F0-85459DBDB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Your drawers</a:t>
            </a:r>
          </a:p>
          <a:p>
            <a:pPr marL="0" indent="0">
              <a:buNone/>
            </a:pPr>
            <a:r>
              <a:rPr lang="en-US" sz="1800" dirty="0"/>
              <a:t> are where you</a:t>
            </a:r>
          </a:p>
          <a:p>
            <a:pPr marL="0" indent="0">
              <a:buNone/>
            </a:pPr>
            <a:r>
              <a:rPr lang="en-US" sz="1800" dirty="0"/>
              <a:t>  get your code.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84669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279</TotalTime>
  <Words>517</Words>
  <Application>Microsoft Office PowerPoint</Application>
  <PresentationFormat>Widescreen</PresentationFormat>
  <Paragraphs>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Liberation Serif</vt:lpstr>
      <vt:lpstr>Tw Cen MT</vt:lpstr>
      <vt:lpstr>Circuit</vt:lpstr>
      <vt:lpstr>Intro to micro:bit</vt:lpstr>
      <vt:lpstr>Review of micro:bit</vt:lpstr>
      <vt:lpstr>Input/processor/output</vt:lpstr>
      <vt:lpstr>Problem statement:  </vt:lpstr>
      <vt:lpstr>Program design:  </vt:lpstr>
      <vt:lpstr>Flowchart</vt:lpstr>
      <vt:lpstr>PowerPoint Presentation</vt:lpstr>
      <vt:lpstr>Steps to implement flowchart in block code</vt:lpstr>
      <vt:lpstr>This is your program! </vt:lpstr>
      <vt:lpstr>Next download your program to your micro:bit Click download </vt:lpstr>
      <vt:lpstr>PowerPoint Presentation</vt:lpstr>
      <vt:lpstr>This is where we are going</vt:lpstr>
      <vt:lpstr>Edge connector</vt:lpstr>
      <vt:lpstr>Edge connector pinout</vt:lpstr>
      <vt:lpstr>Breadboard wiring</vt:lpstr>
      <vt:lpstr>PowerPoint Presentation</vt:lpstr>
      <vt:lpstr>Steps to blink a led with buttons</vt:lpstr>
      <vt:lpstr>Block Program to use button a and b to blink led</vt:lpstr>
      <vt:lpstr>To load your program to your micro:bit Click download </vt:lpstr>
      <vt:lpstr>Use button a to turn on and button b to turn 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micro:bit</dc:title>
  <dc:creator>Stenger, Cynthia L</dc:creator>
  <cp:lastModifiedBy>Stenger, Cynthia L</cp:lastModifiedBy>
  <cp:revision>21</cp:revision>
  <dcterms:created xsi:type="dcterms:W3CDTF">2021-07-12T12:22:40Z</dcterms:created>
  <dcterms:modified xsi:type="dcterms:W3CDTF">2021-07-12T18:33:28Z</dcterms:modified>
</cp:coreProperties>
</file>